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5" r:id="rId2"/>
  </p:sldIdLst>
  <p:sldSz cx="13004800" cy="73152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4293"/>
    <a:srgbClr val="CE3C3D"/>
    <a:srgbClr val="F9B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9" d="100"/>
          <a:sy n="79" d="100"/>
        </p:scale>
        <p:origin x="786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microsoft.com/office/2016/11/relationships/changesInfo" Target="changesInfos/changesInfo1.xml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ipe Fernandes" userId="1ae00107-97f7-4483-b494-96e7e122e842" providerId="ADAL" clId="{FFA65917-7779-468B-9A18-44B63F8F7180}"/>
    <pc:docChg chg="undo redo custSel addSld delSld modSld">
      <pc:chgData name="Filipe Fernandes" userId="1ae00107-97f7-4483-b494-96e7e122e842" providerId="ADAL" clId="{FFA65917-7779-468B-9A18-44B63F8F7180}" dt="2024-09-19T14:51:13.116" v="532" actId="6549"/>
      <pc:docMkLst>
        <pc:docMk/>
      </pc:docMkLst>
      <pc:sldChg chg="delSp modSp add del mod">
        <pc:chgData name="Filipe Fernandes" userId="1ae00107-97f7-4483-b494-96e7e122e842" providerId="ADAL" clId="{FFA65917-7779-468B-9A18-44B63F8F7180}" dt="2024-09-19T14:39:57.107" v="59" actId="47"/>
        <pc:sldMkLst>
          <pc:docMk/>
          <pc:sldMk cId="0" sldId="256"/>
        </pc:sldMkLst>
        <pc:spChg chg="del">
          <ac:chgData name="Filipe Fernandes" userId="1ae00107-97f7-4483-b494-96e7e122e842" providerId="ADAL" clId="{FFA65917-7779-468B-9A18-44B63F8F7180}" dt="2024-09-19T14:39:28.121" v="51" actId="21"/>
          <ac:spMkLst>
            <pc:docMk/>
            <pc:sldMk cId="0" sldId="256"/>
            <ac:spMk id="3" creationId="{1737A54E-1984-4BDD-98EC-1ACCC0876652}"/>
          </ac:spMkLst>
        </pc:spChg>
        <pc:spChg chg="del">
          <ac:chgData name="Filipe Fernandes" userId="1ae00107-97f7-4483-b494-96e7e122e842" providerId="ADAL" clId="{FFA65917-7779-468B-9A18-44B63F8F7180}" dt="2024-09-19T14:39:33.920" v="53" actId="21"/>
          <ac:spMkLst>
            <pc:docMk/>
            <pc:sldMk cId="0" sldId="256"/>
            <ac:spMk id="4" creationId="{6CB68EBD-3C16-4EE9-A348-88C7F2E7B699}"/>
          </ac:spMkLst>
        </pc:spChg>
        <pc:spChg chg="del">
          <ac:chgData name="Filipe Fernandes" userId="1ae00107-97f7-4483-b494-96e7e122e842" providerId="ADAL" clId="{FFA65917-7779-468B-9A18-44B63F8F7180}" dt="2024-09-19T14:39:41.245" v="55" actId="21"/>
          <ac:spMkLst>
            <pc:docMk/>
            <pc:sldMk cId="0" sldId="256"/>
            <ac:spMk id="5" creationId="{DDBA508E-657B-4268-AB4D-47F2C15FCA83}"/>
          </ac:spMkLst>
        </pc:spChg>
        <pc:spChg chg="del">
          <ac:chgData name="Filipe Fernandes" userId="1ae00107-97f7-4483-b494-96e7e122e842" providerId="ADAL" clId="{FFA65917-7779-468B-9A18-44B63F8F7180}" dt="2024-09-19T14:39:52.216" v="57" actId="21"/>
          <ac:spMkLst>
            <pc:docMk/>
            <pc:sldMk cId="0" sldId="256"/>
            <ac:spMk id="6" creationId="{27A35CFA-4522-4428-BBAD-9572B838E190}"/>
          </ac:spMkLst>
        </pc:spChg>
        <pc:picChg chg="mod">
          <ac:chgData name="Filipe Fernandes" userId="1ae00107-97f7-4483-b494-96e7e122e842" providerId="ADAL" clId="{FFA65917-7779-468B-9A18-44B63F8F7180}" dt="2024-09-19T14:33:44.957" v="2" actId="14100"/>
          <ac:picMkLst>
            <pc:docMk/>
            <pc:sldMk cId="0" sldId="256"/>
            <ac:picMk id="38" creationId="{07E0D76C-D844-442B-9431-4552A056C6B6}"/>
          </ac:picMkLst>
        </pc:picChg>
      </pc:sldChg>
      <pc:sldChg chg="addSp delSp modSp mod">
        <pc:chgData name="Filipe Fernandes" userId="1ae00107-97f7-4483-b494-96e7e122e842" providerId="ADAL" clId="{FFA65917-7779-468B-9A18-44B63F8F7180}" dt="2024-09-19T14:51:13.116" v="532" actId="6549"/>
        <pc:sldMkLst>
          <pc:docMk/>
          <pc:sldMk cId="2095082567" sldId="265"/>
        </pc:sldMkLst>
        <pc:spChg chg="del">
          <ac:chgData name="Filipe Fernandes" userId="1ae00107-97f7-4483-b494-96e7e122e842" providerId="ADAL" clId="{FFA65917-7779-468B-9A18-44B63F8F7180}" dt="2024-09-19T14:33:32.352" v="1" actId="478"/>
          <ac:spMkLst>
            <pc:docMk/>
            <pc:sldMk cId="2095082567" sldId="265"/>
            <ac:spMk id="2" creationId="{71CEFAC9-2086-461F-99EB-6478136F61B4}"/>
          </ac:spMkLst>
        </pc:spChg>
        <pc:spChg chg="del">
          <ac:chgData name="Filipe Fernandes" userId="1ae00107-97f7-4483-b494-96e7e122e842" providerId="ADAL" clId="{FFA65917-7779-468B-9A18-44B63F8F7180}" dt="2024-09-19T14:33:28.686" v="0" actId="478"/>
          <ac:spMkLst>
            <pc:docMk/>
            <pc:sldMk cId="2095082567" sldId="265"/>
            <ac:spMk id="8" creationId="{AB112B17-BF3F-418A-84FA-7FE9B55A94A1}"/>
          </ac:spMkLst>
        </pc:spChg>
        <pc:spChg chg="add mod">
          <ac:chgData name="Filipe Fernandes" userId="1ae00107-97f7-4483-b494-96e7e122e842" providerId="ADAL" clId="{FFA65917-7779-468B-9A18-44B63F8F7180}" dt="2024-09-19T14:39:16.121" v="47" actId="404"/>
          <ac:spMkLst>
            <pc:docMk/>
            <pc:sldMk cId="2095082567" sldId="265"/>
            <ac:spMk id="10" creationId="{A8306474-2F72-47E5-A46C-D1000DF02D29}"/>
          </ac:spMkLst>
        </pc:spChg>
        <pc:spChg chg="del">
          <ac:chgData name="Filipe Fernandes" userId="1ae00107-97f7-4483-b494-96e7e122e842" providerId="ADAL" clId="{FFA65917-7779-468B-9A18-44B63F8F7180}" dt="2024-09-19T14:34:02.394" v="7" actId="478"/>
          <ac:spMkLst>
            <pc:docMk/>
            <pc:sldMk cId="2095082567" sldId="265"/>
            <ac:spMk id="11" creationId="{99D817FA-B086-43BD-9149-1D12E1BD85EB}"/>
          </ac:spMkLst>
        </pc:spChg>
        <pc:spChg chg="add mod">
          <ac:chgData name="Filipe Fernandes" userId="1ae00107-97f7-4483-b494-96e7e122e842" providerId="ADAL" clId="{FFA65917-7779-468B-9A18-44B63F8F7180}" dt="2024-09-19T14:44:20.481" v="215" actId="20577"/>
          <ac:spMkLst>
            <pc:docMk/>
            <pc:sldMk cId="2095082567" sldId="265"/>
            <ac:spMk id="13" creationId="{FB83D94D-00E7-4047-9863-9C6B2F58914B}"/>
          </ac:spMkLst>
        </pc:spChg>
        <pc:spChg chg="add mod">
          <ac:chgData name="Filipe Fernandes" userId="1ae00107-97f7-4483-b494-96e7e122e842" providerId="ADAL" clId="{FFA65917-7779-468B-9A18-44B63F8F7180}" dt="2024-09-19T14:41:35.003" v="85" actId="1036"/>
          <ac:spMkLst>
            <pc:docMk/>
            <pc:sldMk cId="2095082567" sldId="265"/>
            <ac:spMk id="14" creationId="{BA98FDEC-3F8E-4C75-8E70-2CC8020355C9}"/>
          </ac:spMkLst>
        </pc:spChg>
        <pc:spChg chg="add mod">
          <ac:chgData name="Filipe Fernandes" userId="1ae00107-97f7-4483-b494-96e7e122e842" providerId="ADAL" clId="{FFA65917-7779-468B-9A18-44B63F8F7180}" dt="2024-09-19T14:41:41.226" v="86" actId="1076"/>
          <ac:spMkLst>
            <pc:docMk/>
            <pc:sldMk cId="2095082567" sldId="265"/>
            <ac:spMk id="15" creationId="{4F70C465-1157-4A89-8B93-0CE8DEB78D79}"/>
          </ac:spMkLst>
        </pc:spChg>
        <pc:spChg chg="add mod">
          <ac:chgData name="Filipe Fernandes" userId="1ae00107-97f7-4483-b494-96e7e122e842" providerId="ADAL" clId="{FFA65917-7779-468B-9A18-44B63F8F7180}" dt="2024-09-19T14:42:27.284" v="92" actId="1076"/>
          <ac:spMkLst>
            <pc:docMk/>
            <pc:sldMk cId="2095082567" sldId="265"/>
            <ac:spMk id="16" creationId="{79AC43C1-E009-418A-B3F3-A719E74ADC61}"/>
          </ac:spMkLst>
        </pc:spChg>
        <pc:spChg chg="add mod">
          <ac:chgData name="Filipe Fernandes" userId="1ae00107-97f7-4483-b494-96e7e122e842" providerId="ADAL" clId="{FFA65917-7779-468B-9A18-44B63F8F7180}" dt="2024-09-19T14:51:13.116" v="532" actId="6549"/>
          <ac:spMkLst>
            <pc:docMk/>
            <pc:sldMk cId="2095082567" sldId="265"/>
            <ac:spMk id="17" creationId="{F945322D-668E-49CA-A577-B915EAF5FEC9}"/>
          </ac:spMkLst>
        </pc:spChg>
        <pc:spChg chg="add del mod">
          <ac:chgData name="Filipe Fernandes" userId="1ae00107-97f7-4483-b494-96e7e122e842" providerId="ADAL" clId="{FFA65917-7779-468B-9A18-44B63F8F7180}" dt="2024-09-19T14:48:42.348" v="490" actId="478"/>
          <ac:spMkLst>
            <pc:docMk/>
            <pc:sldMk cId="2095082567" sldId="265"/>
            <ac:spMk id="18" creationId="{AE55F278-68C2-4CFA-8E45-5EBBEDC440E2}"/>
          </ac:spMkLst>
        </pc:spChg>
        <pc:spChg chg="add mod">
          <ac:chgData name="Filipe Fernandes" userId="1ae00107-97f7-4483-b494-96e7e122e842" providerId="ADAL" clId="{FFA65917-7779-468B-9A18-44B63F8F7180}" dt="2024-09-19T14:49:54.915" v="504" actId="20577"/>
          <ac:spMkLst>
            <pc:docMk/>
            <pc:sldMk cId="2095082567" sldId="265"/>
            <ac:spMk id="19" creationId="{3E3D19B0-785C-4CB3-9433-557314E97DB9}"/>
          </ac:spMkLst>
        </pc:spChg>
        <pc:picChg chg="del">
          <ac:chgData name="Filipe Fernandes" userId="1ae00107-97f7-4483-b494-96e7e122e842" providerId="ADAL" clId="{FFA65917-7779-468B-9A18-44B63F8F7180}" dt="2024-09-19T14:34:00.332" v="6" actId="478"/>
          <ac:picMkLst>
            <pc:docMk/>
            <pc:sldMk cId="2095082567" sldId="265"/>
            <ac:picMk id="3" creationId="{4011E170-8818-434F-84B6-28CC82B318B9}"/>
          </ac:picMkLst>
        </pc:picChg>
        <pc:picChg chg="add del mod">
          <ac:chgData name="Filipe Fernandes" userId="1ae00107-97f7-4483-b494-96e7e122e842" providerId="ADAL" clId="{FFA65917-7779-468B-9A18-44B63F8F7180}" dt="2024-09-19T14:37:17.956" v="23" actId="478"/>
          <ac:picMkLst>
            <pc:docMk/>
            <pc:sldMk cId="2095082567" sldId="265"/>
            <ac:picMk id="7" creationId="{7EECAE1D-950E-412A-AB74-5030389DD7B0}"/>
          </ac:picMkLst>
        </pc:picChg>
        <pc:picChg chg="mod">
          <ac:chgData name="Filipe Fernandes" userId="1ae00107-97f7-4483-b494-96e7e122e842" providerId="ADAL" clId="{FFA65917-7779-468B-9A18-44B63F8F7180}" dt="2024-09-19T14:37:26.732" v="25" actId="1076"/>
          <ac:picMkLst>
            <pc:docMk/>
            <pc:sldMk cId="2095082567" sldId="265"/>
            <ac:picMk id="9" creationId="{A0F72F21-E798-4060-AB0C-02E881D6710B}"/>
          </ac:picMkLst>
        </pc:picChg>
        <pc:picChg chg="add mod ord">
          <ac:chgData name="Filipe Fernandes" userId="1ae00107-97f7-4483-b494-96e7e122e842" providerId="ADAL" clId="{FFA65917-7779-468B-9A18-44B63F8F7180}" dt="2024-09-19T14:40:03.327" v="60" actId="14100"/>
          <ac:picMkLst>
            <pc:docMk/>
            <pc:sldMk cId="2095082567" sldId="265"/>
            <ac:picMk id="12" creationId="{92B5FC16-7947-4F78-B1B3-AC9CB8A8E626}"/>
          </ac:picMkLst>
        </pc:picChg>
      </pc:sldChg>
      <pc:sldChg chg="add del">
        <pc:chgData name="Filipe Fernandes" userId="1ae00107-97f7-4483-b494-96e7e122e842" providerId="ADAL" clId="{FFA65917-7779-468B-9A18-44B63F8F7180}" dt="2024-09-19T14:39:16.812" v="48" actId="47"/>
        <pc:sldMkLst>
          <pc:docMk/>
          <pc:sldMk cId="3595164019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8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4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84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4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98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55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0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70" indent="0">
              <a:buNone/>
              <a:defRPr sz="1600"/>
            </a:lvl2pPr>
            <a:lvl3pPr marL="1219140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70" indent="0">
              <a:buNone/>
              <a:defRPr sz="3733"/>
            </a:lvl2pPr>
            <a:lvl3pPr marL="1219140" indent="0">
              <a:buNone/>
              <a:defRPr sz="3200"/>
            </a:lvl3pPr>
            <a:lvl4pPr marL="1828709" indent="0">
              <a:buNone/>
              <a:defRPr sz="2667"/>
            </a:lvl4pPr>
            <a:lvl5pPr marL="2438278" indent="0">
              <a:buNone/>
              <a:defRPr sz="2667"/>
            </a:lvl5pPr>
            <a:lvl6pPr marL="3047848" indent="0">
              <a:buNone/>
              <a:defRPr sz="2667"/>
            </a:lvl6pPr>
            <a:lvl7pPr marL="3657418" indent="0">
              <a:buNone/>
              <a:defRPr sz="2667"/>
            </a:lvl7pPr>
            <a:lvl8pPr marL="4266987" indent="0">
              <a:buNone/>
              <a:defRPr sz="2667"/>
            </a:lvl8pPr>
            <a:lvl9pPr marL="4876557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867"/>
            </a:lvl1pPr>
            <a:lvl2pPr marL="609570" indent="0">
              <a:buNone/>
              <a:defRPr sz="1600"/>
            </a:lvl2pPr>
            <a:lvl3pPr marL="1219140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14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8" indent="-457178" algn="l" defTabSz="121914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50" indent="-380981" algn="l" defTabSz="121914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25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493" indent="-304784" algn="l" defTabSz="121914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062" indent="-304784" algn="l" defTabSz="121914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63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id="{92B5FC16-7947-4F78-B1B3-AC9CB8A8E6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34" r="10651" b="46428"/>
          <a:stretch/>
        </p:blipFill>
        <p:spPr>
          <a:xfrm>
            <a:off x="0" y="6781800"/>
            <a:ext cx="13004800" cy="533400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A0F72F21-E798-4060-AB0C-02E881D671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0600" y="152400"/>
            <a:ext cx="1734488" cy="685795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A8306474-2F72-47E5-A46C-D1000DF02D29}"/>
              </a:ext>
            </a:extLst>
          </p:cNvPr>
          <p:cNvSpPr txBox="1"/>
          <p:nvPr/>
        </p:nvSpPr>
        <p:spPr>
          <a:xfrm>
            <a:off x="9931400" y="7007423"/>
            <a:ext cx="2971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1100" b="1" dirty="0">
                <a:solidFill>
                  <a:srgbClr val="FFC000"/>
                </a:solidFill>
              </a:rPr>
              <a:t>ESTeSL – 25-27 de outubro 2024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FB83D94D-00E7-4047-9863-9C6B2F58914B}"/>
              </a:ext>
            </a:extLst>
          </p:cNvPr>
          <p:cNvSpPr txBox="1"/>
          <p:nvPr/>
        </p:nvSpPr>
        <p:spPr>
          <a:xfrm>
            <a:off x="2196716" y="76200"/>
            <a:ext cx="8611367" cy="646331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3600" b="1" dirty="0">
                <a:solidFill>
                  <a:srgbClr val="C00000"/>
                </a:solidFill>
              </a:rPr>
              <a:t>TÍTULO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BA98FDEC-3F8E-4C75-8E70-2CC8020355C9}"/>
              </a:ext>
            </a:extLst>
          </p:cNvPr>
          <p:cNvSpPr txBox="1"/>
          <p:nvPr/>
        </p:nvSpPr>
        <p:spPr>
          <a:xfrm>
            <a:off x="5092699" y="713601"/>
            <a:ext cx="2819400" cy="276999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200" dirty="0">
                <a:solidFill>
                  <a:srgbClr val="394293"/>
                </a:solidFill>
              </a:rPr>
              <a:t>Autores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4F70C465-1157-4A89-8B93-0CE8DEB78D79}"/>
              </a:ext>
            </a:extLst>
          </p:cNvPr>
          <p:cNvSpPr txBox="1"/>
          <p:nvPr/>
        </p:nvSpPr>
        <p:spPr>
          <a:xfrm>
            <a:off x="6142204" y="990600"/>
            <a:ext cx="720390" cy="276999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none" rtlCol="0">
            <a:spAutoFit/>
          </a:bodyPr>
          <a:lstStyle/>
          <a:p>
            <a:pPr algn="ctr"/>
            <a:r>
              <a:rPr lang="pt-PT" sz="1200" dirty="0">
                <a:solidFill>
                  <a:srgbClr val="394293"/>
                </a:solidFill>
              </a:rPr>
              <a:t>Afiliação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79AC43C1-E009-418A-B3F3-A719E74ADC61}"/>
              </a:ext>
            </a:extLst>
          </p:cNvPr>
          <p:cNvSpPr txBox="1"/>
          <p:nvPr/>
        </p:nvSpPr>
        <p:spPr>
          <a:xfrm>
            <a:off x="126824" y="79403"/>
            <a:ext cx="1574976" cy="707886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endParaRPr lang="pt-PT" sz="1400" dirty="0">
              <a:solidFill>
                <a:srgbClr val="394293"/>
              </a:solidFill>
            </a:endParaRPr>
          </a:p>
          <a:p>
            <a:r>
              <a:rPr lang="pt-PT" sz="1200" dirty="0">
                <a:solidFill>
                  <a:srgbClr val="394293"/>
                </a:solidFill>
              </a:rPr>
              <a:t>Logos Institucionais</a:t>
            </a:r>
          </a:p>
          <a:p>
            <a:endParaRPr lang="pt-PT" sz="1400" dirty="0">
              <a:solidFill>
                <a:srgbClr val="394293"/>
              </a:solidFill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F945322D-668E-49CA-A577-B915EAF5FEC9}"/>
              </a:ext>
            </a:extLst>
          </p:cNvPr>
          <p:cNvSpPr txBox="1"/>
          <p:nvPr/>
        </p:nvSpPr>
        <p:spPr>
          <a:xfrm>
            <a:off x="241298" y="1433834"/>
            <a:ext cx="6032501" cy="5293757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>
                <a:solidFill>
                  <a:srgbClr val="3942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(aspeto, estrutura e tamanho de fontes apenas sugestiva, podendo ser modificado de acordo com a preferência dos autores)</a:t>
            </a:r>
          </a:p>
          <a:p>
            <a:pPr algn="ctr"/>
            <a:endParaRPr lang="pt-PT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sz="16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 ser mantida a orientação horizontal do póster </a:t>
            </a:r>
          </a:p>
          <a:p>
            <a:pPr algn="ctr"/>
            <a:r>
              <a:rPr lang="pt-PT" sz="16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(ecrã panorâmico 16:9)</a:t>
            </a:r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3E3D19B0-785C-4CB3-9433-557314E97DB9}"/>
              </a:ext>
            </a:extLst>
          </p:cNvPr>
          <p:cNvSpPr txBox="1"/>
          <p:nvPr/>
        </p:nvSpPr>
        <p:spPr>
          <a:xfrm>
            <a:off x="6731003" y="1433833"/>
            <a:ext cx="6032501" cy="5293757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>
                <a:solidFill>
                  <a:srgbClr val="3942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sz="1600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PT" b="1" dirty="0">
              <a:solidFill>
                <a:srgbClr val="3942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082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48</Words>
  <Application>Microsoft Office PowerPoint</Application>
  <PresentationFormat>Personalizados</PresentationFormat>
  <Paragraphs>42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apresentação</dc:title>
  <dc:creator>Régie1</dc:creator>
  <cp:lastModifiedBy>Filipe Fernandes</cp:lastModifiedBy>
  <cp:revision>10</cp:revision>
  <dcterms:created xsi:type="dcterms:W3CDTF">2006-08-16T00:00:00Z</dcterms:created>
  <dcterms:modified xsi:type="dcterms:W3CDTF">2024-09-19T14:52:02Z</dcterms:modified>
  <dc:identifier>DAGQjvZrvL0</dc:identifier>
</cp:coreProperties>
</file>