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66" r:id="rId4"/>
  </p:sldIdLst>
  <p:sldSz cx="13004800" cy="73152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293"/>
    <a:srgbClr val="CE3C3D"/>
    <a:srgbClr val="F9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78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e Fernandes" userId="1ae00107-97f7-4483-b494-96e7e122e842" providerId="ADAL" clId="{764E9AFB-2AEC-47CE-A862-6ED0B61FCAD6}"/>
    <pc:docChg chg="undo custSel addSld modSld modMainMaster">
      <pc:chgData name="Filipe Fernandes" userId="1ae00107-97f7-4483-b494-96e7e122e842" providerId="ADAL" clId="{764E9AFB-2AEC-47CE-A862-6ED0B61FCAD6}" dt="2024-09-19T14:32:02.694" v="381" actId="404"/>
      <pc:docMkLst>
        <pc:docMk/>
      </pc:docMkLst>
      <pc:sldChg chg="addSp delSp modSp mod">
        <pc:chgData name="Filipe Fernandes" userId="1ae00107-97f7-4483-b494-96e7e122e842" providerId="ADAL" clId="{764E9AFB-2AEC-47CE-A862-6ED0B61FCAD6}" dt="2024-09-19T14:31:33.044" v="358"/>
        <pc:sldMkLst>
          <pc:docMk/>
          <pc:sldMk cId="0" sldId="256"/>
        </pc:sldMkLst>
        <pc:spChg chg="add del mod">
          <ac:chgData name="Filipe Fernandes" userId="1ae00107-97f7-4483-b494-96e7e122e842" providerId="ADAL" clId="{764E9AFB-2AEC-47CE-A862-6ED0B61FCAD6}" dt="2024-09-19T14:03:22.855" v="17" actId="478"/>
          <ac:spMkLst>
            <pc:docMk/>
            <pc:sldMk cId="0" sldId="256"/>
            <ac:spMk id="2" creationId="{8971A2A1-C45F-4FBE-A610-90B7AB59FF47}"/>
          </ac:spMkLst>
        </pc:spChg>
        <pc:spChg chg="add mod">
          <ac:chgData name="Filipe Fernandes" userId="1ae00107-97f7-4483-b494-96e7e122e842" providerId="ADAL" clId="{764E9AFB-2AEC-47CE-A862-6ED0B61FCAD6}" dt="2024-09-19T14:31:33.044" v="358"/>
          <ac:spMkLst>
            <pc:docMk/>
            <pc:sldMk cId="0" sldId="256"/>
            <ac:spMk id="3" creationId="{1737A54E-1984-4BDD-98EC-1ACCC0876652}"/>
          </ac:spMkLst>
        </pc:spChg>
        <pc:spChg chg="add mod">
          <ac:chgData name="Filipe Fernandes" userId="1ae00107-97f7-4483-b494-96e7e122e842" providerId="ADAL" clId="{764E9AFB-2AEC-47CE-A862-6ED0B61FCAD6}" dt="2024-09-19T14:31:33.044" v="358"/>
          <ac:spMkLst>
            <pc:docMk/>
            <pc:sldMk cId="0" sldId="256"/>
            <ac:spMk id="4" creationId="{6CB68EBD-3C16-4EE9-A348-88C7F2E7B699}"/>
          </ac:spMkLst>
        </pc:spChg>
        <pc:spChg chg="add mod">
          <ac:chgData name="Filipe Fernandes" userId="1ae00107-97f7-4483-b494-96e7e122e842" providerId="ADAL" clId="{764E9AFB-2AEC-47CE-A862-6ED0B61FCAD6}" dt="2024-09-19T14:31:33.044" v="358"/>
          <ac:spMkLst>
            <pc:docMk/>
            <pc:sldMk cId="0" sldId="256"/>
            <ac:spMk id="5" creationId="{DDBA508E-657B-4268-AB4D-47F2C15FCA83}"/>
          </ac:spMkLst>
        </pc:spChg>
        <pc:spChg chg="add mod">
          <ac:chgData name="Filipe Fernandes" userId="1ae00107-97f7-4483-b494-96e7e122e842" providerId="ADAL" clId="{764E9AFB-2AEC-47CE-A862-6ED0B61FCAD6}" dt="2024-09-19T14:31:33.044" v="358"/>
          <ac:spMkLst>
            <pc:docMk/>
            <pc:sldMk cId="0" sldId="256"/>
            <ac:spMk id="6" creationId="{27A35CFA-4522-4428-BBAD-9572B838E190}"/>
          </ac:spMkLst>
        </pc:spChg>
        <pc:spChg chg="add del mod">
          <ac:chgData name="Filipe Fernandes" userId="1ae00107-97f7-4483-b494-96e7e122e842" providerId="ADAL" clId="{764E9AFB-2AEC-47CE-A862-6ED0B61FCAD6}" dt="2024-09-19T14:22:28.117" v="353" actId="478"/>
          <ac:spMkLst>
            <pc:docMk/>
            <pc:sldMk cId="0" sldId="256"/>
            <ac:spMk id="7" creationId="{A56EC3AA-C0F4-4D00-BEF8-E2E369BF49D5}"/>
          </ac:spMkLst>
        </pc:spChg>
        <pc:spChg chg="add mod">
          <ac:chgData name="Filipe Fernandes" userId="1ae00107-97f7-4483-b494-96e7e122e842" providerId="ADAL" clId="{764E9AFB-2AEC-47CE-A862-6ED0B61FCAD6}" dt="2024-09-19T14:31:33.044" v="358"/>
          <ac:spMkLst>
            <pc:docMk/>
            <pc:sldMk cId="0" sldId="256"/>
            <ac:spMk id="9" creationId="{0D1A2F29-7A4C-4DBB-886B-AB58C37112CB}"/>
          </ac:spMkLst>
        </pc:spChg>
        <pc:picChg chg="add del mod">
          <ac:chgData name="Filipe Fernandes" userId="1ae00107-97f7-4483-b494-96e7e122e842" providerId="ADAL" clId="{764E9AFB-2AEC-47CE-A862-6ED0B61FCAD6}" dt="2024-09-19T14:31:33.044" v="358"/>
          <ac:picMkLst>
            <pc:docMk/>
            <pc:sldMk cId="0" sldId="256"/>
            <ac:picMk id="38" creationId="{07E0D76C-D844-442B-9431-4552A056C6B6}"/>
          </ac:picMkLst>
        </pc:picChg>
      </pc:sldChg>
      <pc:sldChg chg="addSp delSp modSp mod">
        <pc:chgData name="Filipe Fernandes" userId="1ae00107-97f7-4483-b494-96e7e122e842" providerId="ADAL" clId="{764E9AFB-2AEC-47CE-A862-6ED0B61FCAD6}" dt="2024-09-19T14:32:02.694" v="381" actId="404"/>
        <pc:sldMkLst>
          <pc:docMk/>
          <pc:sldMk cId="2095082567" sldId="265"/>
        </pc:sldMkLst>
        <pc:spChg chg="add mod">
          <ac:chgData name="Filipe Fernandes" userId="1ae00107-97f7-4483-b494-96e7e122e842" providerId="ADAL" clId="{764E9AFB-2AEC-47CE-A862-6ED0B61FCAD6}" dt="2024-09-19T14:32:02.694" v="381" actId="404"/>
          <ac:spMkLst>
            <pc:docMk/>
            <pc:sldMk cId="2095082567" sldId="265"/>
            <ac:spMk id="2" creationId="{71CEFAC9-2086-461F-99EB-6478136F61B4}"/>
          </ac:spMkLst>
        </pc:spChg>
        <pc:spChg chg="del">
          <ac:chgData name="Filipe Fernandes" userId="1ae00107-97f7-4483-b494-96e7e122e842" providerId="ADAL" clId="{764E9AFB-2AEC-47CE-A862-6ED0B61FCAD6}" dt="2024-09-19T14:15:09.725" v="231" actId="478"/>
          <ac:spMkLst>
            <pc:docMk/>
            <pc:sldMk cId="2095082567" sldId="265"/>
            <ac:spMk id="5" creationId="{AA6D1F08-1D46-4F74-8FDC-460ED14C3FA2}"/>
          </ac:spMkLst>
        </pc:spChg>
        <pc:spChg chg="del">
          <ac:chgData name="Filipe Fernandes" userId="1ae00107-97f7-4483-b494-96e7e122e842" providerId="ADAL" clId="{764E9AFB-2AEC-47CE-A862-6ED0B61FCAD6}" dt="2024-09-19T14:15:08.194" v="230" actId="478"/>
          <ac:spMkLst>
            <pc:docMk/>
            <pc:sldMk cId="2095082567" sldId="265"/>
            <ac:spMk id="6" creationId="{EBC0F136-58F5-4344-80B8-B25200CB73B9}"/>
          </ac:spMkLst>
        </pc:spChg>
        <pc:spChg chg="del mod">
          <ac:chgData name="Filipe Fernandes" userId="1ae00107-97f7-4483-b494-96e7e122e842" providerId="ADAL" clId="{764E9AFB-2AEC-47CE-A862-6ED0B61FCAD6}" dt="2024-09-19T14:15:06.022" v="229" actId="478"/>
          <ac:spMkLst>
            <pc:docMk/>
            <pc:sldMk cId="2095082567" sldId="265"/>
            <ac:spMk id="7" creationId="{ECD964E5-55C9-460C-A1AD-7DEFB420DE55}"/>
          </ac:spMkLst>
        </pc:spChg>
        <pc:spChg chg="add mod">
          <ac:chgData name="Filipe Fernandes" userId="1ae00107-97f7-4483-b494-96e7e122e842" providerId="ADAL" clId="{764E9AFB-2AEC-47CE-A862-6ED0B61FCAD6}" dt="2024-09-19T14:31:33.044" v="358"/>
          <ac:spMkLst>
            <pc:docMk/>
            <pc:sldMk cId="2095082567" sldId="265"/>
            <ac:spMk id="8" creationId="{AB112B17-BF3F-418A-84FA-7FE9B55A94A1}"/>
          </ac:spMkLst>
        </pc:spChg>
        <pc:spChg chg="add del mod">
          <ac:chgData name="Filipe Fernandes" userId="1ae00107-97f7-4483-b494-96e7e122e842" providerId="ADAL" clId="{764E9AFB-2AEC-47CE-A862-6ED0B61FCAD6}" dt="2024-09-19T14:21:37.527" v="343" actId="478"/>
          <ac:spMkLst>
            <pc:docMk/>
            <pc:sldMk cId="2095082567" sldId="265"/>
            <ac:spMk id="10" creationId="{C034E65D-C6BC-4A7B-B2EA-801E6F783E5A}"/>
          </ac:spMkLst>
        </pc:spChg>
        <pc:spChg chg="add mod">
          <ac:chgData name="Filipe Fernandes" userId="1ae00107-97f7-4483-b494-96e7e122e842" providerId="ADAL" clId="{764E9AFB-2AEC-47CE-A862-6ED0B61FCAD6}" dt="2024-09-19T14:31:33.044" v="358"/>
          <ac:spMkLst>
            <pc:docMk/>
            <pc:sldMk cId="2095082567" sldId="265"/>
            <ac:spMk id="11" creationId="{99D817FA-B086-43BD-9149-1D12E1BD85EB}"/>
          </ac:spMkLst>
        </pc:spChg>
        <pc:picChg chg="mod">
          <ac:chgData name="Filipe Fernandes" userId="1ae00107-97f7-4483-b494-96e7e122e842" providerId="ADAL" clId="{764E9AFB-2AEC-47CE-A862-6ED0B61FCAD6}" dt="2024-09-19T14:31:33.044" v="358"/>
          <ac:picMkLst>
            <pc:docMk/>
            <pc:sldMk cId="2095082567" sldId="265"/>
            <ac:picMk id="3" creationId="{4011E170-8818-434F-84B6-28CC82B318B9}"/>
          </ac:picMkLst>
        </pc:picChg>
        <pc:picChg chg="add mod">
          <ac:chgData name="Filipe Fernandes" userId="1ae00107-97f7-4483-b494-96e7e122e842" providerId="ADAL" clId="{764E9AFB-2AEC-47CE-A862-6ED0B61FCAD6}" dt="2024-09-19T14:31:33.044" v="358"/>
          <ac:picMkLst>
            <pc:docMk/>
            <pc:sldMk cId="2095082567" sldId="265"/>
            <ac:picMk id="9" creationId="{A0F72F21-E798-4060-AB0C-02E881D6710B}"/>
          </ac:picMkLst>
        </pc:picChg>
      </pc:sldChg>
      <pc:sldChg chg="addSp modSp add mod">
        <pc:chgData name="Filipe Fernandes" userId="1ae00107-97f7-4483-b494-96e7e122e842" providerId="ADAL" clId="{764E9AFB-2AEC-47CE-A862-6ED0B61FCAD6}" dt="2024-09-19T14:31:33.044" v="358"/>
        <pc:sldMkLst>
          <pc:docMk/>
          <pc:sldMk cId="3595164019" sldId="266"/>
        </pc:sldMkLst>
        <pc:spChg chg="mod">
          <ac:chgData name="Filipe Fernandes" userId="1ae00107-97f7-4483-b494-96e7e122e842" providerId="ADAL" clId="{764E9AFB-2AEC-47CE-A862-6ED0B61FCAD6}" dt="2024-09-19T14:31:33.044" v="358"/>
          <ac:spMkLst>
            <pc:docMk/>
            <pc:sldMk cId="3595164019" sldId="266"/>
            <ac:spMk id="2" creationId="{71CEFAC9-2086-461F-99EB-6478136F61B4}"/>
          </ac:spMkLst>
        </pc:spChg>
        <pc:spChg chg="add mod">
          <ac:chgData name="Filipe Fernandes" userId="1ae00107-97f7-4483-b494-96e7e122e842" providerId="ADAL" clId="{764E9AFB-2AEC-47CE-A862-6ED0B61FCAD6}" dt="2024-09-19T14:31:33.044" v="358"/>
          <ac:spMkLst>
            <pc:docMk/>
            <pc:sldMk cId="3595164019" sldId="266"/>
            <ac:spMk id="7" creationId="{1AA2761F-7D8B-444D-BCD4-8B2A28FDD168}"/>
          </ac:spMkLst>
        </pc:spChg>
        <pc:spChg chg="mod">
          <ac:chgData name="Filipe Fernandes" userId="1ae00107-97f7-4483-b494-96e7e122e842" providerId="ADAL" clId="{764E9AFB-2AEC-47CE-A862-6ED0B61FCAD6}" dt="2024-09-19T14:31:33.044" v="358"/>
          <ac:spMkLst>
            <pc:docMk/>
            <pc:sldMk cId="3595164019" sldId="266"/>
            <ac:spMk id="8" creationId="{AB112B17-BF3F-418A-84FA-7FE9B55A94A1}"/>
          </ac:spMkLst>
        </pc:spChg>
        <pc:spChg chg="mod">
          <ac:chgData name="Filipe Fernandes" userId="1ae00107-97f7-4483-b494-96e7e122e842" providerId="ADAL" clId="{764E9AFB-2AEC-47CE-A862-6ED0B61FCAD6}" dt="2024-09-19T14:31:33.044" v="358"/>
          <ac:spMkLst>
            <pc:docMk/>
            <pc:sldMk cId="3595164019" sldId="266"/>
            <ac:spMk id="10" creationId="{C034E65D-C6BC-4A7B-B2EA-801E6F783E5A}"/>
          </ac:spMkLst>
        </pc:spChg>
        <pc:picChg chg="mod">
          <ac:chgData name="Filipe Fernandes" userId="1ae00107-97f7-4483-b494-96e7e122e842" providerId="ADAL" clId="{764E9AFB-2AEC-47CE-A862-6ED0B61FCAD6}" dt="2024-09-19T14:31:33.044" v="358"/>
          <ac:picMkLst>
            <pc:docMk/>
            <pc:sldMk cId="3595164019" sldId="266"/>
            <ac:picMk id="3" creationId="{4011E170-8818-434F-84B6-28CC82B318B9}"/>
          </ac:picMkLst>
        </pc:picChg>
        <pc:picChg chg="mod">
          <ac:chgData name="Filipe Fernandes" userId="1ae00107-97f7-4483-b494-96e7e122e842" providerId="ADAL" clId="{764E9AFB-2AEC-47CE-A862-6ED0B61FCAD6}" dt="2024-09-19T14:31:33.044" v="358"/>
          <ac:picMkLst>
            <pc:docMk/>
            <pc:sldMk cId="3595164019" sldId="266"/>
            <ac:picMk id="9" creationId="{A0F72F21-E798-4060-AB0C-02E881D6710B}"/>
          </ac:picMkLst>
        </pc:picChg>
      </pc:sldChg>
      <pc:sldMasterChg chg="modSp modSldLayout">
        <pc:chgData name="Filipe Fernandes" userId="1ae00107-97f7-4483-b494-96e7e122e842" providerId="ADAL" clId="{764E9AFB-2AEC-47CE-A862-6ED0B61FCAD6}" dt="2024-09-19T14:31:33.044" v="358"/>
        <pc:sldMasterMkLst>
          <pc:docMk/>
          <pc:sldMasterMk cId="0" sldId="2147483648"/>
        </pc:sldMasterMkLst>
        <pc:spChg chg="mod">
          <ac:chgData name="Filipe Fernandes" userId="1ae00107-97f7-4483-b494-96e7e122e842" providerId="ADAL" clId="{764E9AFB-2AEC-47CE-A862-6ED0B61FCAD6}" dt="2024-09-19T14:31:33.044" v="358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Filipe Fernandes" userId="1ae00107-97f7-4483-b494-96e7e122e842" providerId="ADAL" clId="{764E9AFB-2AEC-47CE-A862-6ED0B61FCAD6}" dt="2024-09-19T14:31:33.044" v="358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ilipe Fernandes" userId="1ae00107-97f7-4483-b494-96e7e122e842" providerId="ADAL" clId="{764E9AFB-2AEC-47CE-A862-6ED0B61FCAD6}" dt="2024-09-19T14:31:33.044" v="358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Filipe Fernandes" userId="1ae00107-97f7-4483-b494-96e7e122e842" providerId="ADAL" clId="{764E9AFB-2AEC-47CE-A862-6ED0B61FCAD6}" dt="2024-09-19T14:31:33.044" v="358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Filipe Fernandes" userId="1ae00107-97f7-4483-b494-96e7e122e842" providerId="ADAL" clId="{764E9AFB-2AEC-47CE-A862-6ED0B61FCAD6}" dt="2024-09-19T14:31:33.044" v="358"/>
          <ac:spMkLst>
            <pc:docMk/>
            <pc:sldMasterMk cId="0" sldId="2147483648"/>
            <ac:spMk id="6" creationId="{00000000-0000-0000-0000-000000000000}"/>
          </ac:spMkLst>
        </pc:spChg>
        <pc:sldLayoutChg chg="modSp">
          <pc:chgData name="Filipe Fernandes" userId="1ae00107-97f7-4483-b494-96e7e122e842" providerId="ADAL" clId="{764E9AFB-2AEC-47CE-A862-6ED0B61FCAD6}" dt="2024-09-19T14:31:33.044" v="358"/>
          <pc:sldLayoutMkLst>
            <pc:docMk/>
            <pc:sldMasterMk cId="0" sldId="2147483648"/>
            <pc:sldLayoutMk cId="0" sldId="2147483649"/>
          </pc:sldLayoutMkLst>
          <pc:spChg chg="mod">
            <ac:chgData name="Filipe Fernandes" userId="1ae00107-97f7-4483-b494-96e7e122e842" providerId="ADAL" clId="{764E9AFB-2AEC-47CE-A862-6ED0B61FCAD6}" dt="2024-09-19T14:31:33.044" v="358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Filipe Fernandes" userId="1ae00107-97f7-4483-b494-96e7e122e842" providerId="ADAL" clId="{764E9AFB-2AEC-47CE-A862-6ED0B61FCAD6}" dt="2024-09-19T14:31:33.044" v="358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Filipe Fernandes" userId="1ae00107-97f7-4483-b494-96e7e122e842" providerId="ADAL" clId="{764E9AFB-2AEC-47CE-A862-6ED0B61FCAD6}" dt="2024-09-19T14:31:33.044" v="358"/>
          <pc:sldLayoutMkLst>
            <pc:docMk/>
            <pc:sldMasterMk cId="0" sldId="2147483648"/>
            <pc:sldLayoutMk cId="0" sldId="2147483651"/>
          </pc:sldLayoutMkLst>
          <pc:spChg chg="mod">
            <ac:chgData name="Filipe Fernandes" userId="1ae00107-97f7-4483-b494-96e7e122e842" providerId="ADAL" clId="{764E9AFB-2AEC-47CE-A862-6ED0B61FCAD6}" dt="2024-09-19T14:31:33.044" v="358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Filipe Fernandes" userId="1ae00107-97f7-4483-b494-96e7e122e842" providerId="ADAL" clId="{764E9AFB-2AEC-47CE-A862-6ED0B61FCAD6}" dt="2024-09-19T14:31:33.044" v="358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Filipe Fernandes" userId="1ae00107-97f7-4483-b494-96e7e122e842" providerId="ADAL" clId="{764E9AFB-2AEC-47CE-A862-6ED0B61FCAD6}" dt="2024-09-19T14:31:33.044" v="358"/>
          <pc:sldLayoutMkLst>
            <pc:docMk/>
            <pc:sldMasterMk cId="0" sldId="2147483648"/>
            <pc:sldLayoutMk cId="0" sldId="2147483652"/>
          </pc:sldLayoutMkLst>
          <pc:spChg chg="mod">
            <ac:chgData name="Filipe Fernandes" userId="1ae00107-97f7-4483-b494-96e7e122e842" providerId="ADAL" clId="{764E9AFB-2AEC-47CE-A862-6ED0B61FCAD6}" dt="2024-09-19T14:31:33.044" v="358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Filipe Fernandes" userId="1ae00107-97f7-4483-b494-96e7e122e842" providerId="ADAL" clId="{764E9AFB-2AEC-47CE-A862-6ED0B61FCAD6}" dt="2024-09-19T14:31:33.044" v="358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Filipe Fernandes" userId="1ae00107-97f7-4483-b494-96e7e122e842" providerId="ADAL" clId="{764E9AFB-2AEC-47CE-A862-6ED0B61FCAD6}" dt="2024-09-19T14:31:33.044" v="358"/>
          <pc:sldLayoutMkLst>
            <pc:docMk/>
            <pc:sldMasterMk cId="0" sldId="2147483648"/>
            <pc:sldLayoutMk cId="0" sldId="2147483653"/>
          </pc:sldLayoutMkLst>
          <pc:spChg chg="mod">
            <ac:chgData name="Filipe Fernandes" userId="1ae00107-97f7-4483-b494-96e7e122e842" providerId="ADAL" clId="{764E9AFB-2AEC-47CE-A862-6ED0B61FCAD6}" dt="2024-09-19T14:31:33.044" v="358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Filipe Fernandes" userId="1ae00107-97f7-4483-b494-96e7e122e842" providerId="ADAL" clId="{764E9AFB-2AEC-47CE-A862-6ED0B61FCAD6}" dt="2024-09-19T14:31:33.044" v="358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Filipe Fernandes" userId="1ae00107-97f7-4483-b494-96e7e122e842" providerId="ADAL" clId="{764E9AFB-2AEC-47CE-A862-6ED0B61FCAD6}" dt="2024-09-19T14:31:33.044" v="358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Filipe Fernandes" userId="1ae00107-97f7-4483-b494-96e7e122e842" providerId="ADAL" clId="{764E9AFB-2AEC-47CE-A862-6ED0B61FCAD6}" dt="2024-09-19T14:31:33.044" v="358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Filipe Fernandes" userId="1ae00107-97f7-4483-b494-96e7e122e842" providerId="ADAL" clId="{764E9AFB-2AEC-47CE-A862-6ED0B61FCAD6}" dt="2024-09-19T14:31:33.044" v="358"/>
          <pc:sldLayoutMkLst>
            <pc:docMk/>
            <pc:sldMasterMk cId="0" sldId="2147483648"/>
            <pc:sldLayoutMk cId="0" sldId="2147483656"/>
          </pc:sldLayoutMkLst>
          <pc:spChg chg="mod">
            <ac:chgData name="Filipe Fernandes" userId="1ae00107-97f7-4483-b494-96e7e122e842" providerId="ADAL" clId="{764E9AFB-2AEC-47CE-A862-6ED0B61FCAD6}" dt="2024-09-19T14:31:33.044" v="358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ilipe Fernandes" userId="1ae00107-97f7-4483-b494-96e7e122e842" providerId="ADAL" clId="{764E9AFB-2AEC-47CE-A862-6ED0B61FCAD6}" dt="2024-09-19T14:31:33.044" v="358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Filipe Fernandes" userId="1ae00107-97f7-4483-b494-96e7e122e842" providerId="ADAL" clId="{764E9AFB-2AEC-47CE-A862-6ED0B61FCAD6}" dt="2024-09-19T14:31:33.044" v="358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Filipe Fernandes" userId="1ae00107-97f7-4483-b494-96e7e122e842" providerId="ADAL" clId="{764E9AFB-2AEC-47CE-A862-6ED0B61FCAD6}" dt="2024-09-19T14:31:33.044" v="358"/>
          <pc:sldLayoutMkLst>
            <pc:docMk/>
            <pc:sldMasterMk cId="0" sldId="2147483648"/>
            <pc:sldLayoutMk cId="0" sldId="2147483657"/>
          </pc:sldLayoutMkLst>
          <pc:spChg chg="mod">
            <ac:chgData name="Filipe Fernandes" userId="1ae00107-97f7-4483-b494-96e7e122e842" providerId="ADAL" clId="{764E9AFB-2AEC-47CE-A862-6ED0B61FCAD6}" dt="2024-09-19T14:31:33.044" v="358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Filipe Fernandes" userId="1ae00107-97f7-4483-b494-96e7e122e842" providerId="ADAL" clId="{764E9AFB-2AEC-47CE-A862-6ED0B61FCAD6}" dt="2024-09-19T14:31:33.044" v="358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Filipe Fernandes" userId="1ae00107-97f7-4483-b494-96e7e122e842" providerId="ADAL" clId="{764E9AFB-2AEC-47CE-A862-6ED0B61FCAD6}" dt="2024-09-19T14:31:33.044" v="358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Filipe Fernandes" userId="1ae00107-97f7-4483-b494-96e7e122e842" providerId="ADAL" clId="{764E9AFB-2AEC-47CE-A862-6ED0B61FCAD6}" dt="2024-09-19T14:31:33.044" v="358"/>
          <pc:sldLayoutMkLst>
            <pc:docMk/>
            <pc:sldMasterMk cId="0" sldId="2147483648"/>
            <pc:sldLayoutMk cId="0" sldId="2147483659"/>
          </pc:sldLayoutMkLst>
          <pc:spChg chg="mod">
            <ac:chgData name="Filipe Fernandes" userId="1ae00107-97f7-4483-b494-96e7e122e842" providerId="ADAL" clId="{764E9AFB-2AEC-47CE-A862-6ED0B61FCAD6}" dt="2024-09-19T14:31:33.044" v="358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Filipe Fernandes" userId="1ae00107-97f7-4483-b494-96e7e122e842" providerId="ADAL" clId="{764E9AFB-2AEC-47CE-A862-6ED0B61FCAD6}" dt="2024-09-19T14:31:33.044" v="358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07E0D76C-D844-442B-9431-4552A056C6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5" r="10512" b="20159"/>
          <a:stretch/>
        </p:blipFill>
        <p:spPr>
          <a:xfrm>
            <a:off x="0" y="1"/>
            <a:ext cx="13004800" cy="73152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737A54E-1984-4BDD-98EC-1ACCC0876652}"/>
              </a:ext>
            </a:extLst>
          </p:cNvPr>
          <p:cNvSpPr txBox="1"/>
          <p:nvPr/>
        </p:nvSpPr>
        <p:spPr>
          <a:xfrm>
            <a:off x="3530601" y="1482795"/>
            <a:ext cx="8611367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pt-PT" sz="3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PT" sz="3600" b="1" dirty="0">
                <a:solidFill>
                  <a:srgbClr val="C00000"/>
                </a:solidFill>
              </a:rPr>
              <a:t>TÍTULO</a:t>
            </a:r>
          </a:p>
          <a:p>
            <a:endParaRPr lang="pt-PT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B68EBD-3C16-4EE9-A348-88C7F2E7B699}"/>
              </a:ext>
            </a:extLst>
          </p:cNvPr>
          <p:cNvSpPr txBox="1"/>
          <p:nvPr/>
        </p:nvSpPr>
        <p:spPr>
          <a:xfrm>
            <a:off x="3530600" y="3678467"/>
            <a:ext cx="2819400" cy="36933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394293"/>
                </a:solidFill>
              </a:rPr>
              <a:t>Autores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DBA508E-657B-4268-AB4D-47F2C15FCA83}"/>
              </a:ext>
            </a:extLst>
          </p:cNvPr>
          <p:cNvSpPr txBox="1"/>
          <p:nvPr/>
        </p:nvSpPr>
        <p:spPr>
          <a:xfrm>
            <a:off x="3530603" y="4486349"/>
            <a:ext cx="985847" cy="36933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rgbClr val="394293"/>
                </a:solidFill>
              </a:rPr>
              <a:t>Afiliação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A35CFA-4522-4428-BBAD-9572B838E190}"/>
              </a:ext>
            </a:extLst>
          </p:cNvPr>
          <p:cNvSpPr txBox="1"/>
          <p:nvPr/>
        </p:nvSpPr>
        <p:spPr>
          <a:xfrm>
            <a:off x="8407400" y="5065695"/>
            <a:ext cx="4343400" cy="95410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pt-PT" sz="1400" dirty="0">
              <a:solidFill>
                <a:srgbClr val="394293"/>
              </a:solidFill>
            </a:endParaRPr>
          </a:p>
          <a:p>
            <a:r>
              <a:rPr lang="pt-PT" sz="1400" dirty="0">
                <a:solidFill>
                  <a:srgbClr val="394293"/>
                </a:solidFill>
              </a:rPr>
              <a:t>Logos Institucionais</a:t>
            </a:r>
          </a:p>
          <a:p>
            <a:endParaRPr lang="pt-PT" sz="1400" dirty="0">
              <a:solidFill>
                <a:srgbClr val="394293"/>
              </a:solidFill>
            </a:endParaRPr>
          </a:p>
          <a:p>
            <a:endParaRPr lang="pt-PT" sz="1400" dirty="0">
              <a:solidFill>
                <a:srgbClr val="394293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1A2F29-7A4C-4DBB-886B-AB58C37112CB}"/>
              </a:ext>
            </a:extLst>
          </p:cNvPr>
          <p:cNvSpPr txBox="1"/>
          <p:nvPr/>
        </p:nvSpPr>
        <p:spPr>
          <a:xfrm>
            <a:off x="9931400" y="685800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>
                <a:solidFill>
                  <a:srgbClr val="FFC000"/>
                </a:solidFill>
              </a:rPr>
              <a:t>ESTeSL – 25-27 de outubro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011E170-8818-434F-84B6-28CC82B31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4" r="10651" b="46428"/>
          <a:stretch/>
        </p:blipFill>
        <p:spPr>
          <a:xfrm>
            <a:off x="0" y="6172200"/>
            <a:ext cx="13004800" cy="1143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1CEFAC9-2086-461F-99EB-6478136F61B4}"/>
              </a:ext>
            </a:extLst>
          </p:cNvPr>
          <p:cNvSpPr txBox="1"/>
          <p:nvPr/>
        </p:nvSpPr>
        <p:spPr>
          <a:xfrm>
            <a:off x="863600" y="121920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C00000"/>
                </a:solidFill>
              </a:rPr>
              <a:t>CONFLITO DE INTERESSES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B112B17-BF3F-418A-84FA-7FE9B55A94A1}"/>
              </a:ext>
            </a:extLst>
          </p:cNvPr>
          <p:cNvSpPr txBox="1"/>
          <p:nvPr/>
        </p:nvSpPr>
        <p:spPr>
          <a:xfrm>
            <a:off x="863600" y="22098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rgbClr val="394293"/>
                </a:solidFill>
              </a:rPr>
              <a:t>Nada a declarar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0F72F21-E798-4060-AB0C-02E881D67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600" y="304804"/>
            <a:ext cx="2438400" cy="96411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D817FA-B086-43BD-9149-1D12E1BD85EB}"/>
              </a:ext>
            </a:extLst>
          </p:cNvPr>
          <p:cNvSpPr txBox="1"/>
          <p:nvPr/>
        </p:nvSpPr>
        <p:spPr>
          <a:xfrm>
            <a:off x="9931400" y="685800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>
                <a:solidFill>
                  <a:srgbClr val="FFC000"/>
                </a:solidFill>
              </a:rPr>
              <a:t>ESTeSL – 25-27 de outubro 2024</a:t>
            </a:r>
          </a:p>
        </p:txBody>
      </p:sp>
    </p:spTree>
    <p:extLst>
      <p:ext uri="{BB962C8B-B14F-4D97-AF65-F5344CB8AC3E}">
        <p14:creationId xmlns:p14="http://schemas.microsoft.com/office/powerpoint/2010/main" val="209508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011E170-8818-434F-84B6-28CC82B31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4" r="10651" b="46428"/>
          <a:stretch/>
        </p:blipFill>
        <p:spPr>
          <a:xfrm>
            <a:off x="0" y="6172200"/>
            <a:ext cx="13004800" cy="1143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1CEFAC9-2086-461F-99EB-6478136F61B4}"/>
              </a:ext>
            </a:extLst>
          </p:cNvPr>
          <p:cNvSpPr txBox="1"/>
          <p:nvPr/>
        </p:nvSpPr>
        <p:spPr>
          <a:xfrm>
            <a:off x="865117" y="576621"/>
            <a:ext cx="9142484" cy="58477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B112B17-BF3F-418A-84FA-7FE9B55A94A1}"/>
              </a:ext>
            </a:extLst>
          </p:cNvPr>
          <p:cNvSpPr txBox="1"/>
          <p:nvPr/>
        </p:nvSpPr>
        <p:spPr>
          <a:xfrm>
            <a:off x="863600" y="1752600"/>
            <a:ext cx="11277600" cy="397031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rgbClr val="3942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pt-PT" b="1" dirty="0">
              <a:solidFill>
                <a:srgbClr val="394293"/>
              </a:solidFill>
            </a:endParaRPr>
          </a:p>
          <a:p>
            <a:endParaRPr lang="pt-PT" b="1" dirty="0">
              <a:solidFill>
                <a:srgbClr val="394293"/>
              </a:solidFill>
            </a:endParaRPr>
          </a:p>
          <a:p>
            <a:endParaRPr lang="pt-PT" b="1" dirty="0">
              <a:solidFill>
                <a:srgbClr val="394293"/>
              </a:solidFill>
            </a:endParaRPr>
          </a:p>
          <a:p>
            <a:endParaRPr lang="pt-PT" b="1" dirty="0">
              <a:solidFill>
                <a:srgbClr val="394293"/>
              </a:solidFill>
            </a:endParaRPr>
          </a:p>
          <a:p>
            <a:endParaRPr lang="pt-PT" b="1" dirty="0">
              <a:solidFill>
                <a:srgbClr val="394293"/>
              </a:solidFill>
            </a:endParaRPr>
          </a:p>
          <a:p>
            <a:endParaRPr lang="pt-PT" b="1" dirty="0">
              <a:solidFill>
                <a:srgbClr val="394293"/>
              </a:solidFill>
            </a:endParaRPr>
          </a:p>
          <a:p>
            <a:endParaRPr lang="pt-PT" b="1" dirty="0">
              <a:solidFill>
                <a:srgbClr val="394293"/>
              </a:solidFill>
            </a:endParaRPr>
          </a:p>
          <a:p>
            <a:endParaRPr lang="pt-PT" b="1" dirty="0">
              <a:solidFill>
                <a:srgbClr val="394293"/>
              </a:solidFill>
            </a:endParaRPr>
          </a:p>
          <a:p>
            <a:endParaRPr lang="pt-PT" b="1" dirty="0">
              <a:solidFill>
                <a:srgbClr val="394293"/>
              </a:solidFill>
            </a:endParaRPr>
          </a:p>
          <a:p>
            <a:endParaRPr lang="pt-PT" b="1" dirty="0">
              <a:solidFill>
                <a:srgbClr val="394293"/>
              </a:solidFill>
            </a:endParaRPr>
          </a:p>
          <a:p>
            <a:endParaRPr lang="pt-PT" b="1" dirty="0">
              <a:solidFill>
                <a:srgbClr val="394293"/>
              </a:solidFill>
            </a:endParaRPr>
          </a:p>
          <a:p>
            <a:endParaRPr lang="pt-PT" b="1" dirty="0">
              <a:solidFill>
                <a:srgbClr val="394293"/>
              </a:solidFill>
            </a:endParaRPr>
          </a:p>
          <a:p>
            <a:endParaRPr lang="pt-PT" b="1" dirty="0">
              <a:solidFill>
                <a:srgbClr val="394293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0F72F21-E798-4060-AB0C-02E881D67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600" y="304804"/>
            <a:ext cx="2438400" cy="96411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034E65D-C6BC-4A7B-B2EA-801E6F783E5A}"/>
              </a:ext>
            </a:extLst>
          </p:cNvPr>
          <p:cNvSpPr txBox="1"/>
          <p:nvPr/>
        </p:nvSpPr>
        <p:spPr>
          <a:xfrm>
            <a:off x="9931400" y="685800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>
                <a:solidFill>
                  <a:srgbClr val="FFC000"/>
                </a:solidFill>
              </a:rPr>
              <a:t>ESTeSL – 25-27 de outubro 2024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AA2761F-7D8B-444D-BCD4-8B2A28FDD168}"/>
              </a:ext>
            </a:extLst>
          </p:cNvPr>
          <p:cNvSpPr txBox="1"/>
          <p:nvPr/>
        </p:nvSpPr>
        <p:spPr>
          <a:xfrm>
            <a:off x="558800" y="6977391"/>
            <a:ext cx="4915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Apresentador</a:t>
            </a:r>
          </a:p>
        </p:txBody>
      </p:sp>
    </p:spTree>
    <p:extLst>
      <p:ext uri="{BB962C8B-B14F-4D97-AF65-F5344CB8AC3E}">
        <p14:creationId xmlns:p14="http://schemas.microsoft.com/office/powerpoint/2010/main" val="3595164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32</Words>
  <Application>Microsoft Office PowerPoint</Application>
  <PresentationFormat>Personalizados</PresentationFormat>
  <Paragraphs>25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6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apresentação</dc:title>
  <dc:creator>Régie1</dc:creator>
  <cp:lastModifiedBy>Filipe Fernandes</cp:lastModifiedBy>
  <cp:revision>9</cp:revision>
  <dcterms:created xsi:type="dcterms:W3CDTF">2006-08-16T00:00:00Z</dcterms:created>
  <dcterms:modified xsi:type="dcterms:W3CDTF">2024-09-19T14:32:14Z</dcterms:modified>
  <dc:identifier>DAGQjvZrvL0</dc:identifier>
</cp:coreProperties>
</file>